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font" Target="fonts/font8.fntdata"/><Relationship Id="rId35" Type="http://schemas.openxmlformats.org/officeDocument/2006/relationships/font" Target="fonts/font9.fntdata"/><Relationship Id="rId36" Type="http://schemas.openxmlformats.org/officeDocument/2006/relationships/font" Target="fonts/font10.fntdata"/><Relationship Id="rId37" Type="http://schemas.openxmlformats.org/officeDocument/2006/relationships/font" Target="fonts/font11.fntdata"/><Relationship Id="rId38" Type="http://schemas.openxmlformats.org/officeDocument/2006/relationships/font" Target="fonts/font12.fntdata"/><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a:solidFill>
                <a:schemeClr val="tx1"/>
              </a:solidFill>
            </a:rPr>
            <a:t>Categorizing learning repositories</a:t>
          </a:r>
          <a:endParaRPr lang="en-GB" b="0" dirty="0">
            <a:solidFill>
              <a:schemeClr val="tx1"/>
            </a:solidFill>
          </a:endParaRP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Preparing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Categorizing learning repositories</a:t>
          </a:r>
          <a:endParaRPr lang="en-GB" sz="2000" b="0" kern="1200" dirty="0">
            <a:solidFill>
              <a:schemeClr val="tx1"/>
            </a:solidFill>
          </a:endParaRP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Preparing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14/10/2023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4.0" TargetMode="External"/><Relationship Id="rId3" Type="http://schemas.openxmlformats.org/officeDocument/2006/relationships/hyperlink" Target="https://creativecommons.org/licenses/by/4.0/"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lickr.com/photos/sixteenmilesofstring/8256206923/in/set-72157632200936657" TargetMode="External"/><Relationship Id="rId3" Type="http://schemas.openxmlformats.org/officeDocument/2006/relationships/hyperlink" Target="http://www.flickr.com/photos/sixteenmilesofstring/" TargetMode="External"/><Relationship Id="rId4" Type="http://schemas.openxmlformats.org/officeDocument/2006/relationships/hyperlink" Target="http://creativecommons.org/licenses/by/4.0/" TargetMode="External"/><Relationship Id="rId5" Type="http://schemas.openxmlformats.org/officeDocument/2006/relationships/hyperlink" Target="https://github.com/getify/You-Dont-Know-JS" TargetMode="External"/><Relationship Id="rId6" Type="http://schemas.openxmlformats.org/officeDocument/2006/relationships/hyperlink" Target="https://github.com/getify" TargetMode="External"/><Relationship Id="rId7" Type="http://schemas.openxmlformats.org/officeDocument/2006/relationships/hyperlink" Target="https://creativecommons.org/licenses/by-nc-nd/4.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hyperlink" Target="https://pixabay.com/users/geralt-9301/?utm_source=link-attribution&amp;utm_medium=referral&amp;utm_campaign=image&amp;utm_content=6124911" TargetMode="Externa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campdesign.online/documents/backward_design_model_april_2020.pdf" TargetMode="External"/><Relationship Id="rId5" Type="http://schemas.openxmlformats.org/officeDocument/2006/relationships/hyperlink" Target="http://campdesign.online/backwarddesign.html" TargetMode="External"/><Relationship Id="rId6" Type="http://schemas.openxmlformats.org/officeDocument/2006/relationships/hyperlink" Target="https://creativecommons.org/licenses/by-nc/4.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g"/><Relationship Id="rId3" Type="http://schemas.openxmlformats.org/officeDocument/2006/relationships/hyperlink" Target="https://www.flickr.com/photos/vandycft/29428436431"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 Id="rId5" Type="http://schemas.openxmlformats.org/officeDocument/2006/relationships/hyperlink" Target="https://creativecommons.org/licenses/by/2.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hyperlink" Target="https://en.wikipedia.org/wiki/Bloom%27s_taxonomy#/media/File:Bloom%E2%80%99s_Taxonomy_Verbs.png" TargetMode="External"/><Relationship Id="rId4" Type="http://schemas.openxmlformats.org/officeDocument/2006/relationships/hyperlink" Target="https://www.fractuslearning.com/" TargetMode="External"/><Relationship Id="rId5" Type="http://schemas.openxmlformats.org/officeDocument/2006/relationships/hyperlink" Target="https://en.wikipedia.org/wiki/Bloom%27s_taxonomy" TargetMode="External"/><Relationship Id="rId6" Type="http://schemas.openxmlformats.org/officeDocument/2006/relationships/hyperlink" Target="https://creativecommons.org/licenses/by/4.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 Id="rId3" Type="http://schemas.openxmlformats.org/officeDocument/2006/relationships/hyperlink" Target="https://digitalbevaring.dk/" TargetMode="Externa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oi.org/10.15497/RDA00073" TargetMode="External"/><Relationship Id="rId3" Type="http://schemas.openxmlformats.org/officeDocument/2006/relationships/hyperlink" Target="https://creativecommons.org/licenses/by/4.0/"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diagramData" Target="../diagrams/data5.xml"/><Relationship Id="rId8" Type="http://schemas.openxmlformats.org/officeDocument/2006/relationships/diagramLayout" Target="../diagrams/layout5.xml"/><Relationship Id="rId9" Type="http://schemas.openxmlformats.org/officeDocument/2006/relationships/diagramQuickStyle" Target="../diagrams/quickStyle5.xml"/><Relationship Id="rId10" Type="http://schemas.openxmlformats.org/officeDocument/2006/relationships/diagramColors" Target="../diagrams/colors5.xml"/><Relationship Id="rId11"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7" Type="http://schemas.openxmlformats.org/officeDocument/2006/relationships/hyperlink" Target="http://www.nyphotographic.com/" TargetMode="External"/><Relationship Id="rId8" Type="http://schemas.openxmlformats.org/officeDocument/2006/relationships/hyperlink" Target="http://creativecommons.org/licenses/by-sa/3.0/" TargetMode="Externa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35537698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1449</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Quicksand SemiBold</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37</cp:revision>
  <dcterms:created xsi:type="dcterms:W3CDTF">2022-09-22T13:19:16Z</dcterms:created>
  <dcterms:modified xsi:type="dcterms:W3CDTF">2023-10-14T11:01:43Z</dcterms:modified>
  <cp:category/>
  <dc:identifier/>
  <cp:contentStatus/>
  <dc:language/>
  <cp:version/>
</cp:coreProperties>
</file>